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1" r:id="rId3"/>
    <p:sldId id="257" r:id="rId4"/>
    <p:sldId id="258" r:id="rId5"/>
    <p:sldId id="260" r:id="rId6"/>
    <p:sldId id="259" r:id="rId7"/>
    <p:sldId id="262" r:id="rId8"/>
    <p:sldId id="264" r:id="rId9"/>
    <p:sldId id="265" r:id="rId10"/>
    <p:sldId id="263" r:id="rId11"/>
    <p:sldId id="266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olaos Chalikias" initials="NC" lastIdx="1" clrIdx="0">
    <p:extLst>
      <p:ext uri="{19B8F6BF-5375-455C-9EA6-DF929625EA0E}">
        <p15:presenceInfo xmlns:p15="http://schemas.microsoft.com/office/powerpoint/2012/main" userId="S-1-5-21-1371743536-1239505358-821170639-2247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0CC55-9623-4940-801E-F9AA670C1DF9}" type="datetimeFigureOut">
              <a:rPr lang="en-GB" smtClean="0"/>
              <a:t>04/02/2019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19BCBF-778E-4C66-86FC-88C59DF1BC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2570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1B885-08B3-4953-9F1B-855A81BA0783}" type="datetimeFigureOut">
              <a:rPr lang="en-GB" smtClean="0"/>
              <a:t>04/02/2019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E245E-99C9-4711-BF11-A2EB88076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784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1B885-08B3-4953-9F1B-855A81BA0783}" type="datetimeFigureOut">
              <a:rPr lang="en-GB" smtClean="0"/>
              <a:t>04/02/2019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E245E-99C9-4711-BF11-A2EB88076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457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1B885-08B3-4953-9F1B-855A81BA0783}" type="datetimeFigureOut">
              <a:rPr lang="en-GB" smtClean="0"/>
              <a:t>04/02/2019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E245E-99C9-4711-BF11-A2EB88076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465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1B885-08B3-4953-9F1B-855A81BA0783}" type="datetimeFigureOut">
              <a:rPr lang="en-GB" smtClean="0"/>
              <a:t>04/02/2019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E245E-99C9-4711-BF11-A2EB88076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1821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1B885-08B3-4953-9F1B-855A81BA0783}" type="datetimeFigureOut">
              <a:rPr lang="en-GB" smtClean="0"/>
              <a:t>04/02/2019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E245E-99C9-4711-BF11-A2EB88076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8712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1B885-08B3-4953-9F1B-855A81BA0783}" type="datetimeFigureOut">
              <a:rPr lang="en-GB" smtClean="0"/>
              <a:t>04/02/2019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E245E-99C9-4711-BF11-A2EB88076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9383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1B885-08B3-4953-9F1B-855A81BA0783}" type="datetimeFigureOut">
              <a:rPr lang="en-GB" smtClean="0"/>
              <a:t>04/02/2019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E245E-99C9-4711-BF11-A2EB88076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1761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1B885-08B3-4953-9F1B-855A81BA0783}" type="datetimeFigureOut">
              <a:rPr lang="en-GB" smtClean="0"/>
              <a:t>04/02/2019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E245E-99C9-4711-BF11-A2EB88076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2850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1B885-08B3-4953-9F1B-855A81BA0783}" type="datetimeFigureOut">
              <a:rPr lang="en-GB" smtClean="0"/>
              <a:t>04/02/2019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E245E-99C9-4711-BF11-A2EB88076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8024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1B885-08B3-4953-9F1B-855A81BA0783}" type="datetimeFigureOut">
              <a:rPr lang="en-GB" smtClean="0"/>
              <a:t>04/02/2019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E245E-99C9-4711-BF11-A2EB88076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8201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1B885-08B3-4953-9F1B-855A81BA0783}" type="datetimeFigureOut">
              <a:rPr lang="en-GB" smtClean="0"/>
              <a:t>04/02/2019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E245E-99C9-4711-BF11-A2EB88076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7232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21B885-08B3-4953-9F1B-855A81BA0783}" type="datetimeFigureOut">
              <a:rPr lang="en-GB" smtClean="0"/>
              <a:t>04/02/2019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E245E-99C9-4711-BF11-A2EB88076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6328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misan/dcservo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922214" y="1"/>
            <a:ext cx="10363200" cy="2409582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N-Blocks</a:t>
            </a:r>
            <a:br>
              <a:rPr lang="en-IE" dirty="0" smtClean="0"/>
            </a:br>
            <a:r>
              <a:rPr lang="en-IE" dirty="0"/>
              <a:t/>
            </a:r>
            <a:br>
              <a:rPr lang="en-IE" dirty="0"/>
            </a:br>
            <a:r>
              <a:rPr lang="en-IE" dirty="0" smtClean="0"/>
              <a:t>Evaluation off DCSERVO for Arduino</a:t>
            </a:r>
            <a:endParaRPr lang="en-IE" dirty="0"/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>
          <a:xfrm>
            <a:off x="1820616" y="2935253"/>
            <a:ext cx="8566396" cy="3229708"/>
          </a:xfrm>
        </p:spPr>
        <p:txBody>
          <a:bodyPr/>
          <a:lstStyle/>
          <a:p>
            <a:r>
              <a:rPr lang="en-IE" dirty="0" smtClean="0"/>
              <a:t>Nikos Chalikias</a:t>
            </a:r>
          </a:p>
          <a:p>
            <a:r>
              <a:rPr lang="en-IE" dirty="0" smtClean="0"/>
              <a:t>nikolaos.chalikias@cit.ie</a:t>
            </a:r>
          </a:p>
          <a:p>
            <a:r>
              <a:rPr lang="en-IE" dirty="0" err="1" smtClean="0"/>
              <a:t>TEC@Nimbus</a:t>
            </a:r>
            <a:r>
              <a:rPr lang="en-IE" dirty="0" smtClean="0"/>
              <a:t> Centre</a:t>
            </a:r>
          </a:p>
          <a:p>
            <a:r>
              <a:rPr lang="en-IE" dirty="0"/>
              <a:t>http://nimbus.cit.ie/</a:t>
            </a:r>
            <a:endParaRPr lang="en-IE" dirty="0" smtClean="0"/>
          </a:p>
          <a:p>
            <a:r>
              <a:rPr lang="en-IE" dirty="0" smtClean="0"/>
              <a:t>Cork Institute of Technology</a:t>
            </a:r>
          </a:p>
          <a:p>
            <a:r>
              <a:rPr lang="en-IE" dirty="0" smtClean="0"/>
              <a:t>Ireland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0157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15"/>
    </mc:Choice>
    <mc:Fallback xmlns="">
      <p:transition spd="slow" advTm="6415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1671637"/>
            <a:ext cx="8181975" cy="35147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61652" y="5527964"/>
            <a:ext cx="6468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characters and LF have to be send in a single packet, otherwise</a:t>
            </a:r>
          </a:p>
          <a:p>
            <a:r>
              <a:rPr lang="en-US" dirty="0" smtClean="0"/>
              <a:t>(like when using </a:t>
            </a:r>
            <a:r>
              <a:rPr lang="en-US" dirty="0" err="1"/>
              <a:t>T</a:t>
            </a:r>
            <a:r>
              <a:rPr lang="en-US" dirty="0" err="1" smtClean="0"/>
              <a:t>eraterm</a:t>
            </a:r>
            <a:r>
              <a:rPr lang="en-US" dirty="0" smtClean="0"/>
              <a:t>) the firmware is hard to control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222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0607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3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32" y="146815"/>
            <a:ext cx="3547536" cy="18422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32" y="2086823"/>
            <a:ext cx="3547536" cy="27554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32" y="4842288"/>
            <a:ext cx="3547536" cy="18143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3675" y="2071578"/>
            <a:ext cx="3673526" cy="27707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3675" y="146815"/>
            <a:ext cx="3673526" cy="13963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0388" y="4931510"/>
            <a:ext cx="3760099" cy="163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6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658284" y="0"/>
            <a:ext cx="3437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github.com/misan/dcservo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95" y="-1"/>
            <a:ext cx="7669553" cy="65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36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837" y="16785"/>
            <a:ext cx="5908639" cy="684121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2026" y="1007311"/>
            <a:ext cx="1924050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62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96" y="272415"/>
            <a:ext cx="8686800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6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888" y="1473393"/>
            <a:ext cx="6088639" cy="498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819" y="2764587"/>
            <a:ext cx="345757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75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32" y="2147281"/>
            <a:ext cx="4705350" cy="30289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626" y="2147281"/>
            <a:ext cx="371384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9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3" y="76963"/>
            <a:ext cx="6975764" cy="41677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843414" y="2950931"/>
            <a:ext cx="5210175" cy="14382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1275" y="808846"/>
            <a:ext cx="199072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36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189154" y="2768051"/>
            <a:ext cx="5210175" cy="14382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427" y="0"/>
            <a:ext cx="4487314" cy="69778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86648" y="940291"/>
            <a:ext cx="2436886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13</a:t>
            </a:r>
          </a:p>
          <a:p>
            <a:r>
              <a:rPr lang="en-GB" sz="1400" dirty="0" smtClean="0"/>
              <a:t>    25</a:t>
            </a:r>
          </a:p>
          <a:p>
            <a:r>
              <a:rPr lang="en-GB" sz="1400" dirty="0" smtClean="0"/>
              <a:t>12</a:t>
            </a:r>
          </a:p>
          <a:p>
            <a:r>
              <a:rPr lang="en-GB" sz="1400" dirty="0" smtClean="0"/>
              <a:t>   24</a:t>
            </a:r>
          </a:p>
          <a:p>
            <a:r>
              <a:rPr lang="en-GB" sz="1400" dirty="0" smtClean="0"/>
              <a:t>11--------------ENC-B</a:t>
            </a:r>
          </a:p>
          <a:p>
            <a:r>
              <a:rPr lang="en-GB" sz="1400" dirty="0" smtClean="0"/>
              <a:t>    23</a:t>
            </a:r>
            <a:r>
              <a:rPr lang="en-GB" sz="1400" dirty="0"/>
              <a:t>-</a:t>
            </a:r>
            <a:r>
              <a:rPr lang="en-GB" sz="1400" dirty="0" smtClean="0"/>
              <a:t>----------------------GND</a:t>
            </a:r>
          </a:p>
          <a:p>
            <a:r>
              <a:rPr lang="en-GB" sz="1400" dirty="0" smtClean="0"/>
              <a:t>10</a:t>
            </a:r>
            <a:r>
              <a:rPr lang="en-GB" sz="1400" dirty="0"/>
              <a:t>--------------</a:t>
            </a:r>
            <a:r>
              <a:rPr lang="en-GB" sz="1400" dirty="0" smtClean="0"/>
              <a:t>ENC-A</a:t>
            </a:r>
          </a:p>
          <a:p>
            <a:r>
              <a:rPr lang="en-GB" sz="1400" dirty="0" smtClean="0"/>
              <a:t>    22</a:t>
            </a:r>
            <a:r>
              <a:rPr lang="en-GB" sz="1400" dirty="0"/>
              <a:t>-</a:t>
            </a:r>
            <a:r>
              <a:rPr lang="en-GB" sz="1400" dirty="0" smtClean="0"/>
              <a:t>----------------------GND</a:t>
            </a:r>
          </a:p>
          <a:p>
            <a:r>
              <a:rPr lang="en-GB" sz="1400" dirty="0" smtClean="0"/>
              <a:t>9</a:t>
            </a:r>
          </a:p>
          <a:p>
            <a:r>
              <a:rPr lang="en-GB" sz="1400" dirty="0" smtClean="0"/>
              <a:t>    21</a:t>
            </a:r>
            <a:r>
              <a:rPr lang="en-GB" sz="1400" dirty="0"/>
              <a:t>-</a:t>
            </a:r>
            <a:r>
              <a:rPr lang="en-GB" sz="1400" dirty="0" smtClean="0"/>
              <a:t>----------------------GND</a:t>
            </a:r>
          </a:p>
          <a:p>
            <a:r>
              <a:rPr lang="en-GB" sz="1400" dirty="0" smtClean="0"/>
              <a:t>8</a:t>
            </a:r>
          </a:p>
          <a:p>
            <a:r>
              <a:rPr lang="en-GB" sz="1400" dirty="0" smtClean="0"/>
              <a:t>    20</a:t>
            </a:r>
            <a:r>
              <a:rPr lang="en-GB" sz="1400" dirty="0"/>
              <a:t>-</a:t>
            </a:r>
            <a:r>
              <a:rPr lang="en-GB" sz="1400" dirty="0" smtClean="0"/>
              <a:t>----------------------GND</a:t>
            </a:r>
          </a:p>
          <a:p>
            <a:r>
              <a:rPr lang="en-GB" sz="1400" dirty="0" smtClean="0"/>
              <a:t>7</a:t>
            </a:r>
          </a:p>
          <a:p>
            <a:r>
              <a:rPr lang="en-GB" sz="1400" dirty="0" smtClean="0"/>
              <a:t>    19-----------------------GND</a:t>
            </a:r>
          </a:p>
          <a:p>
            <a:r>
              <a:rPr lang="en-GB" sz="1400" dirty="0" smtClean="0"/>
              <a:t>6</a:t>
            </a:r>
          </a:p>
          <a:p>
            <a:r>
              <a:rPr lang="en-GB" sz="1400" dirty="0" smtClean="0"/>
              <a:t>    18</a:t>
            </a:r>
          </a:p>
          <a:p>
            <a:r>
              <a:rPr lang="en-GB" sz="1400" dirty="0" smtClean="0"/>
              <a:t>5</a:t>
            </a:r>
          </a:p>
          <a:p>
            <a:r>
              <a:rPr lang="en-GB" sz="1400" dirty="0" smtClean="0"/>
              <a:t>    17</a:t>
            </a:r>
          </a:p>
          <a:p>
            <a:r>
              <a:rPr lang="en-GB" sz="1400" dirty="0" smtClean="0"/>
              <a:t>4</a:t>
            </a:r>
            <a:r>
              <a:rPr lang="en-GB" sz="1400" dirty="0"/>
              <a:t>-</a:t>
            </a:r>
            <a:r>
              <a:rPr lang="en-GB" sz="1400" dirty="0" smtClean="0"/>
              <a:t>--------------</a:t>
            </a:r>
            <a:r>
              <a:rPr lang="en-US" sz="1400" dirty="0" smtClean="0"/>
              <a:t>L298 PIN5 IN1</a:t>
            </a:r>
            <a:endParaRPr lang="en-GB" sz="1400" dirty="0" smtClean="0"/>
          </a:p>
          <a:p>
            <a:r>
              <a:rPr lang="en-GB" sz="1400" dirty="0" smtClean="0"/>
              <a:t>    16</a:t>
            </a:r>
          </a:p>
          <a:p>
            <a:r>
              <a:rPr lang="en-GB" sz="1400" dirty="0" smtClean="0"/>
              <a:t>3</a:t>
            </a:r>
            <a:r>
              <a:rPr lang="en-GB" sz="1400" dirty="0"/>
              <a:t>-</a:t>
            </a:r>
            <a:r>
              <a:rPr lang="en-GB" sz="1400" dirty="0" smtClean="0"/>
              <a:t>--------------L298 PIN6 ENABLE</a:t>
            </a:r>
          </a:p>
          <a:p>
            <a:r>
              <a:rPr lang="en-GB" sz="1400" dirty="0" smtClean="0"/>
              <a:t>    15</a:t>
            </a:r>
          </a:p>
          <a:p>
            <a:r>
              <a:rPr lang="en-GB" sz="1400" dirty="0" smtClean="0"/>
              <a:t>2</a:t>
            </a:r>
            <a:r>
              <a:rPr lang="en-GB" sz="1400" dirty="0"/>
              <a:t>-</a:t>
            </a:r>
            <a:r>
              <a:rPr lang="en-GB" sz="1400" dirty="0" smtClean="0"/>
              <a:t>--------------L298 PIN7 IN2</a:t>
            </a:r>
          </a:p>
          <a:p>
            <a:r>
              <a:rPr lang="en-GB" sz="1400" dirty="0" smtClean="0"/>
              <a:t>    14</a:t>
            </a:r>
          </a:p>
          <a:p>
            <a:r>
              <a:rPr lang="en-GB" sz="1400" dirty="0"/>
              <a:t>1</a:t>
            </a:r>
          </a:p>
        </p:txBody>
      </p:sp>
      <p:sp>
        <p:nvSpPr>
          <p:cNvPr id="6" name="Rectangle 5"/>
          <p:cNvSpPr/>
          <p:nvPr/>
        </p:nvSpPr>
        <p:spPr>
          <a:xfrm>
            <a:off x="6774873" y="882101"/>
            <a:ext cx="631767" cy="55366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16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</TotalTime>
  <Words>107</Words>
  <Application>Microsoft Office PowerPoint</Application>
  <PresentationFormat>Widescreen</PresentationFormat>
  <Paragraphs>35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N-Blocks  Evaluation off DCSERVO for Arduino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N-Blocks n-Bed</dc:title>
  <dc:creator>Nikolaos Chalikias</dc:creator>
  <cp:lastModifiedBy>Nikolaos Chalikias</cp:lastModifiedBy>
  <cp:revision>22</cp:revision>
  <dcterms:created xsi:type="dcterms:W3CDTF">2019-01-22T09:23:44Z</dcterms:created>
  <dcterms:modified xsi:type="dcterms:W3CDTF">2019-02-04T14:38:23Z</dcterms:modified>
</cp:coreProperties>
</file>